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4" r:id="rId3"/>
    <p:sldId id="257" r:id="rId4"/>
    <p:sldId id="274" r:id="rId5"/>
    <p:sldId id="276" r:id="rId6"/>
    <p:sldId id="275" r:id="rId7"/>
    <p:sldId id="277" r:id="rId8"/>
    <p:sldId id="273" r:id="rId9"/>
    <p:sldId id="262" r:id="rId10"/>
    <p:sldId id="264" r:id="rId11"/>
    <p:sldId id="263" r:id="rId12"/>
    <p:sldId id="266" r:id="rId13"/>
    <p:sldId id="282" r:id="rId14"/>
    <p:sldId id="269" r:id="rId15"/>
    <p:sldId id="280" r:id="rId16"/>
    <p:sldId id="271" r:id="rId17"/>
    <p:sldId id="270" r:id="rId18"/>
    <p:sldId id="272" r:id="rId19"/>
    <p:sldId id="281" r:id="rId20"/>
    <p:sldId id="283" r:id="rId21"/>
    <p:sldId id="26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기 장" initials="문장" lastIdx="2" clrIdx="0">
    <p:extLst>
      <p:ext uri="{19B8F6BF-5375-455C-9EA6-DF929625EA0E}">
        <p15:presenceInfo xmlns:p15="http://schemas.microsoft.com/office/powerpoint/2012/main" userId="0d3ab41faa0166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034"/>
    <a:srgbClr val="267C43"/>
    <a:srgbClr val="2F4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0" autoAdjust="0"/>
  </p:normalViewPr>
  <p:slideViewPr>
    <p:cSldViewPr snapToGrid="0">
      <p:cViewPr varScale="1">
        <p:scale>
          <a:sx n="82" d="100"/>
          <a:sy n="82" d="100"/>
        </p:scale>
        <p:origin x="64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96285-E1E7-4F0C-BF3D-E577C14EE485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05F37-1AED-4EEF-B898-CEC8C94B6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59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5F37-1AED-4EEF-B898-CEC8C94B6A5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8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5F37-1AED-4EEF-B898-CEC8C94B6A5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4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5F37-1AED-4EEF-B898-CEC8C94B6A5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8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5F37-1AED-4EEF-B898-CEC8C94B6A5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27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5F37-1AED-4EEF-B898-CEC8C94B6A5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2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5F37-1AED-4EEF-B898-CEC8C94B6A5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137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5F37-1AED-4EEF-B898-CEC8C94B6A5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F5881-4FB4-4761-AA15-46E94C3CB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71ED8-A8E9-4E50-93ED-E60FBDCCB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31D95-B6FC-4928-B4FC-24632938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4AB25-DA11-45C8-A41F-FFDA3E86EC07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95344-98E7-47E3-BA6E-6EA008249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2ECCB-772D-4ED9-AA77-730D9B4F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398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97045-B71A-4517-8321-F190C2AB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9E1F4D-3B60-4F69-AC4C-92165BD95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124CA-167F-4FAD-A9E4-113CBF87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A405D-71C0-4B7A-B402-440D4098B262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EC476-07E0-41A4-BEEF-50D51DDD4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6B811-032B-4B76-AFB9-351F1332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5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61B179-67CB-475C-A3DA-624EDED4D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B25FC5-76C3-43CD-A749-CE93F8D01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8FF6F-7339-495B-BFC3-20929DC3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AC011-F7E9-4CDF-ADE7-CB5F63DE232C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156F1D-3FF9-42F3-ACEC-C3B7D2E0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1E3200-FF08-48B3-B08E-677C3E90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5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263B0-0D70-41FA-BD4D-72A7BF8A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40F3B-1730-415F-9DDD-D555F02A9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3043A-0390-4DF2-8776-608400CC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DD852-5671-497A-9DDE-BCDE12B3ECBD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2D8EF-216B-423E-A5A5-39D9F7C1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535B3-8D41-40D0-9D24-9F2C85C3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6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D884F-BD9D-4BC1-8E80-80588DE2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18D7DD-048D-4D0D-9558-8C28A4E48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23509-9D23-48E6-BF47-D29EA1D37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10E5-EEBA-4CD2-BD09-B8700EE5D73B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EF47E-558A-457A-A3E3-0B9AD78E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DC28B4-80E4-4A8C-9F6B-37D544B6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2237C-0CFE-4352-9048-9993D302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9828CC-2ECD-4D0E-A65B-965CDC883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A4FD27-CB81-4A88-B955-AF5C70380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CC114B-5F4B-48F0-9B0C-8FF92C22D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B68D-AB5B-4064-B5FB-5091AFF8FEF0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FF76AB-F1A3-444F-B556-DB7CF2F5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C0BDB-0AAD-4D45-83F8-28C4990C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0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A3197-BAC3-4276-8354-F386F0C13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0BCB03-477A-4AC2-8C0E-E5F0D3DF1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B7D3D-07B4-444B-B49B-0BB1F5FAC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727F8E-2FB3-455A-B12A-C766578F2E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C40302-C98F-4182-AD23-2315C9090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73C641-6ABE-4E98-AECF-A12C0C44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A24C-3840-44FB-B531-2956A140E8DB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E95B88-359D-407E-A336-996B2A8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38F3D-F940-4E26-ACE2-D6157B58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2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D7C0F-1A2D-4289-B269-BB89A562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0757FC-E584-4F47-8016-43F5C772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D0149-A685-44B5-A54E-875E95BBFF9B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5C45AD-8676-484C-889E-9B312F20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994604-ECAD-43BF-A5C2-F746CBE0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99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25103E-B5B8-4739-B7B8-9A365576D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D102-A7DE-4AF4-96A2-65C11F1F41F7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283309-A317-4C85-9AC3-934B6374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D62290-5AEC-4955-885E-E01D22FF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8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0F318-B1AC-4BB3-B25D-117CC4CB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C2D0F-C878-430B-9843-66DCC980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9ADCB4-5311-41CF-8E57-F980BCF1A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B92437-59EB-4482-B8D7-82E85859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CFAF-FB0C-43F2-83F3-E004D3D5B777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9035D0-6988-4FB2-AD89-F7A24656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30780A-B9DB-473A-BA20-64941206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46B66-5C72-4C60-AD5B-50AFEBAF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2F731E-A195-43D4-8B69-73C3BE755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66E20C-8669-4956-9EA8-FBECC8DEB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70A473-D68B-447F-9430-17619F23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9BB6-960D-4B00-8F9E-1AD1A0CF3878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FF082F-4B6E-4F40-A258-A96ABCE64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86D4F-E05C-4C6F-BAE8-CFE68595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7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7F90BB-0DCB-4F88-A339-2AFEC395F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82A3B-3443-4DB9-8DAA-27BE00DC8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D81A6-F7FD-4546-A126-903A00DE8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4EBB5-48FE-43B5-8A10-454A4A2A2EDF}" type="datetime1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E3CA45-0BF6-41CA-BD29-B92F320A0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B0C5C-A132-447B-855A-526E5D99F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392F7-2797-4D87-B63D-232167281B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9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3535A-F6BD-411A-8FB8-240000E00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749" y="1956378"/>
            <a:ext cx="5968721" cy="1027983"/>
          </a:xfr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M a k a o T a l k</a:t>
            </a:r>
            <a:br>
              <a:rPr lang="en-US" altLang="ko-KR" sz="4000" b="1" dirty="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3100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3100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채팅프로그램</a:t>
            </a:r>
            <a:r>
              <a:rPr lang="en-US" altLang="ko-KR" sz="3100" dirty="0">
                <a:solidFill>
                  <a:srgbClr val="C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4000" dirty="0">
              <a:solidFill>
                <a:srgbClr val="C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B5681-AB7E-4EA9-A9CD-B31F4772B9BC}"/>
              </a:ext>
            </a:extLst>
          </p:cNvPr>
          <p:cNvSpPr txBox="1"/>
          <p:nvPr/>
        </p:nvSpPr>
        <p:spPr>
          <a:xfrm>
            <a:off x="281357" y="200968"/>
            <a:ext cx="278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오픈소스 개발프로젝트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`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65FA9CC-6076-44B1-BADC-F105EDA0AFE0}"/>
              </a:ext>
            </a:extLst>
          </p:cNvPr>
          <p:cNvSpPr txBox="1">
            <a:spLocks/>
          </p:cNvSpPr>
          <p:nvPr/>
        </p:nvSpPr>
        <p:spPr>
          <a:xfrm>
            <a:off x="7147249" y="4562144"/>
            <a:ext cx="4273020" cy="1769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800" dirty="0">
                <a:latin typeface="HY중고딕" panose="02030600000101010101" pitchFamily="18" charset="-127"/>
                <a:ea typeface="HY중고딕" panose="02030600000101010101" pitchFamily="18" charset="-127"/>
              </a:rPr>
              <a:t>15</a:t>
            </a:r>
            <a:r>
              <a:rPr lang="ko-KR" altLang="en-US" sz="2800" dirty="0">
                <a:latin typeface="HY중고딕" panose="02030600000101010101" pitchFamily="18" charset="-127"/>
                <a:ea typeface="HY중고딕" panose="02030600000101010101" pitchFamily="18" charset="-127"/>
              </a:rPr>
              <a:t>지조</a:t>
            </a:r>
            <a:endParaRPr lang="en-US" altLang="ko-KR" sz="2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28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장문기</a:t>
            </a:r>
            <a:r>
              <a:rPr lang="en-US" altLang="ko-KR" sz="2800" dirty="0">
                <a:latin typeface="HY중고딕" panose="02030600000101010101" pitchFamily="18" charset="-127"/>
                <a:ea typeface="HY중고딕" panose="02030600000101010101" pitchFamily="18" charset="-127"/>
              </a:rPr>
              <a:t>(2015041051) </a:t>
            </a:r>
          </a:p>
          <a:p>
            <a:r>
              <a:rPr lang="ko-KR" altLang="en-US" sz="28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허지용</a:t>
            </a:r>
            <a:r>
              <a:rPr lang="en-US" altLang="ko-KR" sz="2800" dirty="0">
                <a:latin typeface="HY중고딕" panose="02030600000101010101" pitchFamily="18" charset="-127"/>
                <a:ea typeface="HY중고딕" panose="02030600000101010101" pitchFamily="18" charset="-127"/>
              </a:rPr>
              <a:t>(2015041062)</a:t>
            </a:r>
          </a:p>
          <a:p>
            <a:r>
              <a:rPr lang="ko-KR" altLang="en-US" sz="2800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김일환</a:t>
            </a:r>
            <a:r>
              <a:rPr lang="en-US" altLang="ko-KR" sz="2800" dirty="0">
                <a:latin typeface="HY중고딕" panose="02030600000101010101" pitchFamily="18" charset="-127"/>
                <a:ea typeface="HY중고딕" panose="02030600000101010101" pitchFamily="18" charset="-127"/>
              </a:rPr>
              <a:t>(2015041070)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B8D49C8-679F-4B26-B0D7-DB9665266000}"/>
              </a:ext>
            </a:extLst>
          </p:cNvPr>
          <p:cNvSpPr/>
          <p:nvPr/>
        </p:nvSpPr>
        <p:spPr>
          <a:xfrm>
            <a:off x="2918983" y="333376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0830A-8B1F-46BA-9826-6E20F334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69" y="6356352"/>
            <a:ext cx="2743200" cy="365125"/>
          </a:xfrm>
        </p:spPr>
        <p:txBody>
          <a:bodyPr/>
          <a:lstStyle/>
          <a:p>
            <a:fld id="{E0B392F7-2797-4D87-B63D-232167281B26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A5D7C4C-E325-48B0-A40E-AE12B94D7300}"/>
              </a:ext>
            </a:extLst>
          </p:cNvPr>
          <p:cNvSpPr txBox="1">
            <a:spLocks/>
          </p:cNvSpPr>
          <p:nvPr/>
        </p:nvSpPr>
        <p:spPr>
          <a:xfrm>
            <a:off x="9404825" y="567159"/>
            <a:ext cx="3047520" cy="9510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HY중고딕" panose="02030600000101010101" pitchFamily="18" charset="-127"/>
                <a:ea typeface="HY중고딕" panose="02030600000101010101" pitchFamily="18" charset="-127"/>
              </a:rPr>
              <a:t>발표 날짜</a:t>
            </a:r>
            <a:endParaRPr lang="en-US" altLang="ko-KR" sz="2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800" dirty="0">
                <a:latin typeface="HY중고딕" panose="02030600000101010101" pitchFamily="18" charset="-127"/>
                <a:ea typeface="HY중고딕" panose="02030600000101010101" pitchFamily="18" charset="-127"/>
              </a:rPr>
              <a:t>18.12.14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A9968F-717E-47A2-AB4F-418030AA513C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3009418" y="378594"/>
            <a:ext cx="876203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1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63DA52-8D04-4925-ACE9-EA8D0B48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9575" y="6090134"/>
            <a:ext cx="2743200" cy="365125"/>
          </a:xfrm>
        </p:spPr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EDC5C6E-DAC7-4CC9-BCBA-FCB3BAD2AB1F}"/>
              </a:ext>
            </a:extLst>
          </p:cNvPr>
          <p:cNvSpPr txBox="1">
            <a:spLocks/>
          </p:cNvSpPr>
          <p:nvPr/>
        </p:nvSpPr>
        <p:spPr>
          <a:xfrm>
            <a:off x="2584290" y="695526"/>
            <a:ext cx="2689160" cy="5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회원가입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B6F33C6-D0BA-46ED-9D23-A08F57BA6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"/>
          <a:stretch/>
        </p:blipFill>
        <p:spPr>
          <a:xfrm>
            <a:off x="6771189" y="2953888"/>
            <a:ext cx="2170687" cy="210157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B649DC6-B05F-4329-B800-11C2B7F41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" r="5808" b="3591"/>
          <a:stretch/>
        </p:blipFill>
        <p:spPr>
          <a:xfrm>
            <a:off x="9457262" y="2861947"/>
            <a:ext cx="2170688" cy="215710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877524-3623-461A-92B1-C1BC0DF981C0}"/>
              </a:ext>
            </a:extLst>
          </p:cNvPr>
          <p:cNvSpPr/>
          <p:nvPr/>
        </p:nvSpPr>
        <p:spPr>
          <a:xfrm>
            <a:off x="6771189" y="2857348"/>
            <a:ext cx="2170688" cy="2157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37A89C1-763E-4BBC-9AC6-45ACD0012C46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>
            <a:off x="8941877" y="3935899"/>
            <a:ext cx="515385" cy="45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FAAAD8-126E-4118-8888-6F03315BF12C}"/>
              </a:ext>
            </a:extLst>
          </p:cNvPr>
          <p:cNvSpPr/>
          <p:nvPr/>
        </p:nvSpPr>
        <p:spPr>
          <a:xfrm>
            <a:off x="9432399" y="2861947"/>
            <a:ext cx="2216088" cy="2127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6833A1-B18A-4324-9371-D1E29A8CC2C6}"/>
              </a:ext>
            </a:extLst>
          </p:cNvPr>
          <p:cNvSpPr/>
          <p:nvPr/>
        </p:nvSpPr>
        <p:spPr>
          <a:xfrm>
            <a:off x="9432400" y="3136738"/>
            <a:ext cx="2216087" cy="1836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CA3C1FF2-D5F2-4EE7-9F9A-D1F5D3FBE57C}"/>
              </a:ext>
            </a:extLst>
          </p:cNvPr>
          <p:cNvCxnSpPr>
            <a:cxnSpLocks/>
            <a:stCxn id="8" idx="2"/>
            <a:endCxn id="34" idx="1"/>
          </p:cNvCxnSpPr>
          <p:nvPr/>
        </p:nvCxnSpPr>
        <p:spPr>
          <a:xfrm rot="5400000">
            <a:off x="8453295" y="3908490"/>
            <a:ext cx="978752" cy="3199870"/>
          </a:xfrm>
          <a:prstGeom prst="curvedConnector4">
            <a:avLst>
              <a:gd name="adj1" fmla="val 31133"/>
              <a:gd name="adj2" fmla="val 1071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126FD2-BBBC-41D9-BD46-4BAFBB73EF42}"/>
              </a:ext>
            </a:extLst>
          </p:cNvPr>
          <p:cNvSpPr txBox="1"/>
          <p:nvPr/>
        </p:nvSpPr>
        <p:spPr>
          <a:xfrm>
            <a:off x="7342736" y="5628469"/>
            <a:ext cx="2723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 할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와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PW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입력 후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 성공 창이 나타나면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로그인을 한다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9" name="그림 18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062BB811-3FDE-450F-8932-ACFF0AD5E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16" y="1290618"/>
            <a:ext cx="3290323" cy="51162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15FFF4-9A29-40C6-88A5-A86034B1B850}"/>
              </a:ext>
            </a:extLst>
          </p:cNvPr>
          <p:cNvSpPr/>
          <p:nvPr/>
        </p:nvSpPr>
        <p:spPr>
          <a:xfrm>
            <a:off x="3935393" y="5613722"/>
            <a:ext cx="740779" cy="324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EB28A4D-448F-4404-B7F3-F43EB36DF5D7}"/>
              </a:ext>
            </a:extLst>
          </p:cNvPr>
          <p:cNvSpPr/>
          <p:nvPr/>
        </p:nvSpPr>
        <p:spPr>
          <a:xfrm>
            <a:off x="4305783" y="5289630"/>
            <a:ext cx="358814" cy="428263"/>
          </a:xfrm>
          <a:custGeom>
            <a:avLst/>
            <a:gdLst>
              <a:gd name="connsiteX0" fmla="*/ 0 w 740847"/>
              <a:gd name="connsiteY0" fmla="*/ 277792 h 567160"/>
              <a:gd name="connsiteX1" fmla="*/ 127322 w 740847"/>
              <a:gd name="connsiteY1" fmla="*/ 405114 h 567160"/>
              <a:gd name="connsiteX2" fmla="*/ 185195 w 740847"/>
              <a:gd name="connsiteY2" fmla="*/ 462987 h 567160"/>
              <a:gd name="connsiteX3" fmla="*/ 312517 w 740847"/>
              <a:gd name="connsiteY3" fmla="*/ 567160 h 567160"/>
              <a:gd name="connsiteX4" fmla="*/ 405114 w 740847"/>
              <a:gd name="connsiteY4" fmla="*/ 393539 h 567160"/>
              <a:gd name="connsiteX5" fmla="*/ 451413 w 740847"/>
              <a:gd name="connsiteY5" fmla="*/ 324091 h 567160"/>
              <a:gd name="connsiteX6" fmla="*/ 486137 w 740847"/>
              <a:gd name="connsiteY6" fmla="*/ 289367 h 567160"/>
              <a:gd name="connsiteX7" fmla="*/ 532436 w 740847"/>
              <a:gd name="connsiteY7" fmla="*/ 219919 h 567160"/>
              <a:gd name="connsiteX8" fmla="*/ 601884 w 740847"/>
              <a:gd name="connsiteY8" fmla="*/ 150471 h 567160"/>
              <a:gd name="connsiteX9" fmla="*/ 706056 w 740847"/>
              <a:gd name="connsiteY9" fmla="*/ 34724 h 567160"/>
              <a:gd name="connsiteX10" fmla="*/ 740780 w 740847"/>
              <a:gd name="connsiteY10" fmla="*/ 0 h 56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0847" h="567160">
                <a:moveTo>
                  <a:pt x="0" y="277792"/>
                </a:moveTo>
                <a:lnTo>
                  <a:pt x="127322" y="405114"/>
                </a:lnTo>
                <a:cubicBezTo>
                  <a:pt x="146613" y="424405"/>
                  <a:pt x="163660" y="446238"/>
                  <a:pt x="185195" y="462987"/>
                </a:cubicBezTo>
                <a:cubicBezTo>
                  <a:pt x="297981" y="550710"/>
                  <a:pt x="258261" y="512904"/>
                  <a:pt x="312517" y="567160"/>
                </a:cubicBezTo>
                <a:cubicBezTo>
                  <a:pt x="356196" y="479802"/>
                  <a:pt x="360847" y="463102"/>
                  <a:pt x="405114" y="393539"/>
                </a:cubicBezTo>
                <a:cubicBezTo>
                  <a:pt x="420051" y="370067"/>
                  <a:pt x="434332" y="346052"/>
                  <a:pt x="451413" y="324091"/>
                </a:cubicBezTo>
                <a:cubicBezTo>
                  <a:pt x="461463" y="311170"/>
                  <a:pt x="476087" y="302288"/>
                  <a:pt x="486137" y="289367"/>
                </a:cubicBezTo>
                <a:cubicBezTo>
                  <a:pt x="503218" y="267406"/>
                  <a:pt x="514625" y="241293"/>
                  <a:pt x="532436" y="219919"/>
                </a:cubicBezTo>
                <a:cubicBezTo>
                  <a:pt x="553394" y="194769"/>
                  <a:pt x="582241" y="176662"/>
                  <a:pt x="601884" y="150471"/>
                </a:cubicBezTo>
                <a:cubicBezTo>
                  <a:pt x="631770" y="110622"/>
                  <a:pt x="664512" y="62420"/>
                  <a:pt x="706056" y="34724"/>
                </a:cubicBezTo>
                <a:cubicBezTo>
                  <a:pt x="743990" y="9435"/>
                  <a:pt x="740780" y="25486"/>
                  <a:pt x="74078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4D232-E0BF-4C98-ACE8-65262AFBA5F7}"/>
              </a:ext>
            </a:extLst>
          </p:cNvPr>
          <p:cNvSpPr txBox="1"/>
          <p:nvPr/>
        </p:nvSpPr>
        <p:spPr>
          <a:xfrm>
            <a:off x="4004841" y="5069712"/>
            <a:ext cx="613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Click!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D16E94C-4A66-4050-9016-20AE8AF17597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E5C0475-729B-47EA-B452-8187BA6BF7E2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067944B-77B9-4054-94D8-C37767F1A47F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F7BD49C-1301-4830-9F9D-183C81306329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278517-FD59-4C2D-B60C-2DC905CB93AB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3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63DA52-8D04-4925-ACE9-EA8D0B48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11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EDC5C6E-DAC7-4CC9-BCBA-FCB3BAD2AB1F}"/>
              </a:ext>
            </a:extLst>
          </p:cNvPr>
          <p:cNvSpPr txBox="1">
            <a:spLocks/>
          </p:cNvSpPr>
          <p:nvPr/>
        </p:nvSpPr>
        <p:spPr>
          <a:xfrm>
            <a:off x="2823100" y="785818"/>
            <a:ext cx="4356663" cy="5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회원가입 후 서버의 상태와 </a:t>
            </a:r>
            <a:r>
              <a:rPr lang="en-US" altLang="ko-KR" sz="1800" dirty="0">
                <a:latin typeface="HY중고딕" panose="02030600000101010101" pitchFamily="18" charset="-127"/>
                <a:ea typeface="HY중고딕" panose="02030600000101010101" pitchFamily="18" charset="-127"/>
              </a:rPr>
              <a:t>SQL </a:t>
            </a:r>
            <a:r>
              <a:rPr lang="ko-KR" altLang="en-US" sz="1800" dirty="0">
                <a:latin typeface="HY중고딕" panose="02030600000101010101" pitchFamily="18" charset="-127"/>
                <a:ea typeface="HY중고딕" panose="02030600000101010101" pitchFamily="18" charset="-127"/>
              </a:rPr>
              <a:t>상태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D81A4463-4DCB-4D2C-85D7-8B53F8731F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-1"/>
          <a:stretch/>
        </p:blipFill>
        <p:spPr>
          <a:xfrm>
            <a:off x="2862428" y="1822848"/>
            <a:ext cx="4938906" cy="272600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F037A61-2D51-42E7-99EE-1585816B936B}"/>
              </a:ext>
            </a:extLst>
          </p:cNvPr>
          <p:cNvSpPr/>
          <p:nvPr/>
        </p:nvSpPr>
        <p:spPr>
          <a:xfrm>
            <a:off x="2823100" y="1827678"/>
            <a:ext cx="5070831" cy="2755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3B907-DB2A-4C87-84A5-37E3391541A8}"/>
              </a:ext>
            </a:extLst>
          </p:cNvPr>
          <p:cNvSpPr txBox="1"/>
          <p:nvPr/>
        </p:nvSpPr>
        <p:spPr>
          <a:xfrm>
            <a:off x="4340503" y="4722468"/>
            <a:ext cx="1655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 후 서버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E643F143-14AB-4945-A75B-FEDF3DE60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63044" r="6445" b="4708"/>
          <a:stretch/>
        </p:blipFill>
        <p:spPr>
          <a:xfrm>
            <a:off x="8610600" y="1822848"/>
            <a:ext cx="3298786" cy="314831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F4602A9-A62B-42C6-A572-E6F3C8941241}"/>
              </a:ext>
            </a:extLst>
          </p:cNvPr>
          <p:cNvSpPr/>
          <p:nvPr/>
        </p:nvSpPr>
        <p:spPr>
          <a:xfrm>
            <a:off x="8610600" y="4195657"/>
            <a:ext cx="2558005" cy="358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1422-1558-4F1D-96EC-7DAF3DACEA41}"/>
              </a:ext>
            </a:extLst>
          </p:cNvPr>
          <p:cNvSpPr txBox="1"/>
          <p:nvPr/>
        </p:nvSpPr>
        <p:spPr>
          <a:xfrm>
            <a:off x="9561653" y="5054113"/>
            <a:ext cx="1595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 후 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SQL)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71F3CF-F4A4-49E8-8E1A-BB8857CE07A3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2DD7DF-E1B3-418C-B307-4301EDA2B1BD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AA4D91B-F24C-4907-8A5C-61639E025149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0D3667-A8CB-4693-9875-B9CB38CC186C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9F65EF8-C1CC-41A9-92E1-140AE519FCDF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9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C14209-BEA2-4DAA-9D6C-341068CCDEF2}"/>
              </a:ext>
            </a:extLst>
          </p:cNvPr>
          <p:cNvSpPr txBox="1"/>
          <p:nvPr/>
        </p:nvSpPr>
        <p:spPr>
          <a:xfrm>
            <a:off x="2941668" y="855889"/>
            <a:ext cx="7002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7D88B3-4FBE-43EF-8A64-DAB84550C2D5}"/>
              </a:ext>
            </a:extLst>
          </p:cNvPr>
          <p:cNvSpPr/>
          <p:nvPr/>
        </p:nvSpPr>
        <p:spPr>
          <a:xfrm>
            <a:off x="-74645" y="-69980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8DEF4-65F7-4010-AE52-F9CDB50169DE}"/>
              </a:ext>
            </a:extLst>
          </p:cNvPr>
          <p:cNvSpPr txBox="1"/>
          <p:nvPr/>
        </p:nvSpPr>
        <p:spPr>
          <a:xfrm>
            <a:off x="6402807" y="2912568"/>
            <a:ext cx="2197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   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D0A5BC-496E-486D-9FF6-E476E04CBDFA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68033C-192D-4C55-A4B2-3A2CC163CD52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3F2ADB-33F7-4EE2-8177-9E9EA9C004B3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7BB02F-7E90-4B9E-ADF8-6694B57B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12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419DD-C68F-4CC3-B3AC-FB035B0692E3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13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55264-67DC-4720-8C30-875C71B2C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730250"/>
            <a:ext cx="2126607" cy="585366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대화 기능 </a:t>
            </a:r>
            <a:r>
              <a:rPr lang="en-US" altLang="ko-KR" sz="1800" dirty="0">
                <a:latin typeface="HY중고딕" panose="02030600000101010101" pitchFamily="18" charset="-127"/>
                <a:ea typeface="HY중고딕" panose="02030600000101010101" pitchFamily="18" charset="-127"/>
              </a:rPr>
              <a:t>-1</a:t>
            </a:r>
            <a:endParaRPr lang="ko-KR" altLang="en-US" sz="1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D85BBB-DE81-4193-9E29-8C3E702BA669}"/>
              </a:ext>
            </a:extLst>
          </p:cNvPr>
          <p:cNvCxnSpPr>
            <a:cxnSpLocks/>
          </p:cNvCxnSpPr>
          <p:nvPr/>
        </p:nvCxnSpPr>
        <p:spPr>
          <a:xfrm flipV="1">
            <a:off x="1413953" y="336957"/>
            <a:ext cx="10612572" cy="3934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2F0DB0BF-C522-4AB6-9F38-302425146CBB}"/>
              </a:ext>
            </a:extLst>
          </p:cNvPr>
          <p:cNvSpPr/>
          <p:nvPr/>
        </p:nvSpPr>
        <p:spPr>
          <a:xfrm>
            <a:off x="1285473" y="331596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1B857-8B48-42F1-8263-387EC82F347D}"/>
              </a:ext>
            </a:extLst>
          </p:cNvPr>
          <p:cNvSpPr txBox="1"/>
          <p:nvPr/>
        </p:nvSpPr>
        <p:spPr>
          <a:xfrm>
            <a:off x="0" y="154316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6BEB75-2892-4C4C-984D-FC846CDB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13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7A32CFC-EFC4-4B1B-AB08-700D874CF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1102766"/>
            <a:ext cx="11447362" cy="49817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178C72-DAC4-418E-92A1-D6FC9A488859}"/>
              </a:ext>
            </a:extLst>
          </p:cNvPr>
          <p:cNvSpPr/>
          <p:nvPr/>
        </p:nvSpPr>
        <p:spPr>
          <a:xfrm>
            <a:off x="3414532" y="3095930"/>
            <a:ext cx="2488557" cy="509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493715-D30B-4911-A87C-A36EF504FFB9}"/>
              </a:ext>
            </a:extLst>
          </p:cNvPr>
          <p:cNvSpPr/>
          <p:nvPr/>
        </p:nvSpPr>
        <p:spPr>
          <a:xfrm>
            <a:off x="6522570" y="3084355"/>
            <a:ext cx="2488557" cy="509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E74FFB-CD79-4D67-A940-A2BFAF42CF5D}"/>
              </a:ext>
            </a:extLst>
          </p:cNvPr>
          <p:cNvSpPr txBox="1"/>
          <p:nvPr/>
        </p:nvSpPr>
        <p:spPr>
          <a:xfrm>
            <a:off x="5220655" y="6033186"/>
            <a:ext cx="234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보낸사람은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오른쪽정렬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</a:p>
          <a:p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받는사람은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왼쪽정렬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24DEBE37-1EED-41FC-94A7-9BC3D3DBABE9}"/>
              </a:ext>
            </a:extLst>
          </p:cNvPr>
          <p:cNvCxnSpPr>
            <a:stCxn id="10" idx="2"/>
            <a:endCxn id="14" idx="1"/>
          </p:cNvCxnSpPr>
          <p:nvPr/>
        </p:nvCxnSpPr>
        <p:spPr>
          <a:xfrm rot="16200000" flipH="1">
            <a:off x="3579554" y="4684473"/>
            <a:ext cx="2720358" cy="5618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C25EE763-ADC7-4870-B100-278A478F6242}"/>
              </a:ext>
            </a:extLst>
          </p:cNvPr>
          <p:cNvCxnSpPr>
            <a:stCxn id="13" idx="2"/>
            <a:endCxn id="14" idx="3"/>
          </p:cNvCxnSpPr>
          <p:nvPr/>
        </p:nvCxnSpPr>
        <p:spPr>
          <a:xfrm rot="5400000">
            <a:off x="6302616" y="4861340"/>
            <a:ext cx="2731933" cy="19653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CB8F4D-723B-4754-A1AB-EE8DA0535B3E}"/>
              </a:ext>
            </a:extLst>
          </p:cNvPr>
          <p:cNvSpPr/>
          <p:nvPr/>
        </p:nvSpPr>
        <p:spPr>
          <a:xfrm>
            <a:off x="3414532" y="2558005"/>
            <a:ext cx="2592729" cy="266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FE3064-48F9-4787-9476-5490B7FB91E9}"/>
              </a:ext>
            </a:extLst>
          </p:cNvPr>
          <p:cNvSpPr/>
          <p:nvPr/>
        </p:nvSpPr>
        <p:spPr>
          <a:xfrm>
            <a:off x="6546684" y="2577360"/>
            <a:ext cx="2592729" cy="266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8FD44E-B39D-49E7-A168-7ACEA51CD731}"/>
              </a:ext>
            </a:extLst>
          </p:cNvPr>
          <p:cNvSpPr txBox="1"/>
          <p:nvPr/>
        </p:nvSpPr>
        <p:spPr>
          <a:xfrm>
            <a:off x="5220655" y="626183"/>
            <a:ext cx="2038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여기까지 읽었다고 표시</a:t>
            </a: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3F927E68-B7D6-4F09-B1F9-655876557F36}"/>
              </a:ext>
            </a:extLst>
          </p:cNvPr>
          <p:cNvCxnSpPr>
            <a:stCxn id="18" idx="0"/>
            <a:endCxn id="20" idx="1"/>
          </p:cNvCxnSpPr>
          <p:nvPr/>
        </p:nvCxnSpPr>
        <p:spPr>
          <a:xfrm rot="5400000" flipH="1" flipV="1">
            <a:off x="4069115" y="1406465"/>
            <a:ext cx="1793322" cy="5097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FE60CE55-AFD8-4C82-8CF1-D2DAEC6793DC}"/>
              </a:ext>
            </a:extLst>
          </p:cNvPr>
          <p:cNvCxnSpPr>
            <a:stCxn id="19" idx="0"/>
            <a:endCxn id="20" idx="3"/>
          </p:cNvCxnSpPr>
          <p:nvPr/>
        </p:nvCxnSpPr>
        <p:spPr>
          <a:xfrm rot="16200000" flipV="1">
            <a:off x="6644824" y="1379135"/>
            <a:ext cx="1812677" cy="5837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8466D3-0BF5-4D4D-9501-B28EF257A693}"/>
              </a:ext>
            </a:extLst>
          </p:cNvPr>
          <p:cNvSpPr/>
          <p:nvPr/>
        </p:nvSpPr>
        <p:spPr>
          <a:xfrm>
            <a:off x="671805" y="5384157"/>
            <a:ext cx="2742728" cy="266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966198-62F2-49BF-8F03-59B80DE0BA3C}"/>
              </a:ext>
            </a:extLst>
          </p:cNvPr>
          <p:cNvSpPr/>
          <p:nvPr/>
        </p:nvSpPr>
        <p:spPr>
          <a:xfrm>
            <a:off x="9283797" y="5469725"/>
            <a:ext cx="2742728" cy="266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981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55264-67DC-4720-8C30-875C71B2C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730250"/>
            <a:ext cx="2126607" cy="585366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대화 기능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- 2</a:t>
            </a:r>
            <a:endParaRPr lang="ko-KR" altLang="en-US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D85BBB-DE81-4193-9E29-8C3E702BA669}"/>
              </a:ext>
            </a:extLst>
          </p:cNvPr>
          <p:cNvCxnSpPr>
            <a:cxnSpLocks/>
          </p:cNvCxnSpPr>
          <p:nvPr/>
        </p:nvCxnSpPr>
        <p:spPr>
          <a:xfrm flipV="1">
            <a:off x="1413953" y="336957"/>
            <a:ext cx="10612572" cy="3934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2F0DB0BF-C522-4AB6-9F38-302425146CBB}"/>
              </a:ext>
            </a:extLst>
          </p:cNvPr>
          <p:cNvSpPr/>
          <p:nvPr/>
        </p:nvSpPr>
        <p:spPr>
          <a:xfrm>
            <a:off x="1285473" y="331596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1B857-8B48-42F1-8263-387EC82F347D}"/>
              </a:ext>
            </a:extLst>
          </p:cNvPr>
          <p:cNvSpPr txBox="1"/>
          <p:nvPr/>
        </p:nvSpPr>
        <p:spPr>
          <a:xfrm>
            <a:off x="0" y="154316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6BEB75-2892-4C4C-984D-FC846CDB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14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3A29A0F-2E98-4A13-9609-7725F4C3B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0" t="6919" b="188"/>
          <a:stretch/>
        </p:blipFill>
        <p:spPr>
          <a:xfrm>
            <a:off x="682906" y="1180618"/>
            <a:ext cx="9120852" cy="53012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A0368-1F3A-4003-A4FD-EA5F272622EE}"/>
              </a:ext>
            </a:extLst>
          </p:cNvPr>
          <p:cNvSpPr/>
          <p:nvPr/>
        </p:nvSpPr>
        <p:spPr>
          <a:xfrm>
            <a:off x="7963382" y="5775767"/>
            <a:ext cx="1863524" cy="532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65480E66-E3B9-4CFF-BEDF-EC254D4BA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9" t="88014" b="3779"/>
          <a:stretch/>
        </p:blipFill>
        <p:spPr>
          <a:xfrm>
            <a:off x="8495818" y="4027990"/>
            <a:ext cx="3527958" cy="9259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F3F233-923B-45F3-9342-2088550E49FA}"/>
              </a:ext>
            </a:extLst>
          </p:cNvPr>
          <p:cNvSpPr/>
          <p:nvPr/>
        </p:nvSpPr>
        <p:spPr>
          <a:xfrm>
            <a:off x="8461094" y="4027990"/>
            <a:ext cx="3565002" cy="925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20E58021-85E2-4380-ABA4-410B52D7E295}"/>
              </a:ext>
            </a:extLst>
          </p:cNvPr>
          <p:cNvCxnSpPr>
            <a:endCxn id="12" idx="1"/>
          </p:cNvCxnSpPr>
          <p:nvPr/>
        </p:nvCxnSpPr>
        <p:spPr>
          <a:xfrm rot="16200000" flipV="1">
            <a:off x="8084918" y="4867155"/>
            <a:ext cx="1250065" cy="497711"/>
          </a:xfrm>
          <a:prstGeom prst="curvedConnector4">
            <a:avLst>
              <a:gd name="adj1" fmla="val 31481"/>
              <a:gd name="adj2" fmla="val 1459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23DC1A-0D9D-459E-AB17-22CB560B318C}"/>
              </a:ext>
            </a:extLst>
          </p:cNvPr>
          <p:cNvSpPr/>
          <p:nvPr/>
        </p:nvSpPr>
        <p:spPr>
          <a:xfrm>
            <a:off x="4826643" y="4502552"/>
            <a:ext cx="2465408" cy="196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87D089-F23F-4F61-9673-1C6EE7BA9F6B}"/>
              </a:ext>
            </a:extLst>
          </p:cNvPr>
          <p:cNvSpPr txBox="1"/>
          <p:nvPr/>
        </p:nvSpPr>
        <p:spPr>
          <a:xfrm>
            <a:off x="7361500" y="2882096"/>
            <a:ext cx="2453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메시지 도착했다고 알림 설정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E138B4DB-999E-4E88-83C5-BD12DAD15C2B}"/>
              </a:ext>
            </a:extLst>
          </p:cNvPr>
          <p:cNvCxnSpPr>
            <a:cxnSpLocks/>
            <a:stCxn id="17" idx="0"/>
            <a:endCxn id="19" idx="1"/>
          </p:cNvCxnSpPr>
          <p:nvPr/>
        </p:nvCxnSpPr>
        <p:spPr>
          <a:xfrm rot="5400000" flipH="1" flipV="1">
            <a:off x="6046389" y="3187442"/>
            <a:ext cx="1328068" cy="13021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23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C14209-BEA2-4DAA-9D6C-341068CCDEF2}"/>
              </a:ext>
            </a:extLst>
          </p:cNvPr>
          <p:cNvSpPr txBox="1"/>
          <p:nvPr/>
        </p:nvSpPr>
        <p:spPr>
          <a:xfrm>
            <a:off x="2941668" y="855889"/>
            <a:ext cx="7002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7D88B3-4FBE-43EF-8A64-DAB84550C2D5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8DEF4-65F7-4010-AE52-F9CDB50169DE}"/>
              </a:ext>
            </a:extLst>
          </p:cNvPr>
          <p:cNvSpPr txBox="1"/>
          <p:nvPr/>
        </p:nvSpPr>
        <p:spPr>
          <a:xfrm>
            <a:off x="6402807" y="2912568"/>
            <a:ext cx="2385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D0A5BC-496E-486D-9FF6-E476E04CBDFA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68033C-192D-4C55-A4B2-3A2CC163CD52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3F2ADB-33F7-4EE2-8177-9E9EA9C004B3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7BB02F-7E90-4B9E-ADF8-6694B57B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15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EB469B-640D-41C6-AB92-0255EC607E9D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25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55264-67DC-4720-8C30-875C71B2C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035" y="730250"/>
            <a:ext cx="3017858" cy="585366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프로필 변경 기능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-1</a:t>
            </a:r>
            <a:endParaRPr lang="ko-KR" altLang="en-US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6BEB75-2892-4C4C-984D-FC846CDB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16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5059AC6-85CB-4E69-B76C-6DDFF4591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30" y="816086"/>
            <a:ext cx="3764997" cy="57923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ED3BE4-C70A-4050-BFB8-CF5498E3327E}"/>
              </a:ext>
            </a:extLst>
          </p:cNvPr>
          <p:cNvSpPr/>
          <p:nvPr/>
        </p:nvSpPr>
        <p:spPr>
          <a:xfrm>
            <a:off x="7234176" y="1713051"/>
            <a:ext cx="277792" cy="243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88B4A-AB18-4925-8E13-ED02FE0AED2E}"/>
              </a:ext>
            </a:extLst>
          </p:cNvPr>
          <p:cNvSpPr txBox="1"/>
          <p:nvPr/>
        </p:nvSpPr>
        <p:spPr>
          <a:xfrm>
            <a:off x="3495553" y="3773343"/>
            <a:ext cx="2789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내 프로필 옆 기본 사진을 클릭한다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830E5378-5BC1-4706-83A3-6B5EF8761484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rot="10800000" flipV="1">
            <a:off x="6285052" y="1834585"/>
            <a:ext cx="949124" cy="223114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5BE828-85A3-455A-8C87-45799FC152AC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06F4EA4-6FBA-4804-B3D1-DF30B350A5BD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BA85EA-1495-487E-BD8A-BF901F377D70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D02C3C-207E-4D35-9063-6221F8A56387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F80E1-E47D-4E3A-8688-F33DBE227B2B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21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55264-67DC-4720-8C30-875C71B2C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701" y="601078"/>
            <a:ext cx="2994708" cy="585366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프로필 변경 기능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-2</a:t>
            </a:r>
            <a:endParaRPr lang="ko-KR" altLang="en-US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6BEB75-2892-4C4C-984D-FC846CDB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198" y="6426956"/>
            <a:ext cx="2743200" cy="365125"/>
          </a:xfrm>
        </p:spPr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17</a:t>
            </a:fld>
            <a:endParaRPr lang="ko-KR" altLang="en-US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416DEECA-5BCD-4095-B917-5A3C4E814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38" y="1192623"/>
            <a:ext cx="7917082" cy="542873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8D1F6A-ADE7-457A-B991-E9D6074A33A0}"/>
              </a:ext>
            </a:extLst>
          </p:cNvPr>
          <p:cNvSpPr/>
          <p:nvPr/>
        </p:nvSpPr>
        <p:spPr>
          <a:xfrm>
            <a:off x="5058135" y="4965539"/>
            <a:ext cx="2338086" cy="682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145F21-8E77-4CE5-B7E7-75AD347C1226}"/>
              </a:ext>
            </a:extLst>
          </p:cNvPr>
          <p:cNvSpPr txBox="1"/>
          <p:nvPr/>
        </p:nvSpPr>
        <p:spPr>
          <a:xfrm>
            <a:off x="7902689" y="4921848"/>
            <a:ext cx="2963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파일 탐색기에서 변경하고 싶은 그림을 선택한다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3D256FA1-DD57-4A2D-B1F9-E382DAB51807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V="1">
            <a:off x="7396221" y="5214236"/>
            <a:ext cx="506468" cy="927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03B702-C3DA-44F5-BB85-988FD9E97EAA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7AB3E99-EE61-4F37-8E59-9080D4ED8CA4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DB18AE-C6F6-4A67-AD5F-7378CDC05A44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02861FB-B9C1-4530-BC5F-09FAC15EE9AF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4A1775-E6B1-48FF-9A17-2C2469FC906A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504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55264-67DC-4720-8C30-875C71B2C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5784" y="730250"/>
            <a:ext cx="2832664" cy="585366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프로필 변경 기능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-3</a:t>
            </a:r>
            <a:endParaRPr lang="ko-KR" altLang="en-US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6BEB75-2892-4C4C-984D-FC846CDB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18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D709807-C487-414C-95F9-FF7F85DF6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72" y="955952"/>
            <a:ext cx="3591376" cy="55769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425851D-9DA3-43FE-BFC7-DB38EF14A603}"/>
              </a:ext>
            </a:extLst>
          </p:cNvPr>
          <p:cNvSpPr/>
          <p:nvPr/>
        </p:nvSpPr>
        <p:spPr>
          <a:xfrm>
            <a:off x="6620720" y="1840375"/>
            <a:ext cx="393539" cy="300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AB6F91-95BE-4BD9-B590-6F124939A98F}"/>
              </a:ext>
            </a:extLst>
          </p:cNvPr>
          <p:cNvSpPr txBox="1"/>
          <p:nvPr/>
        </p:nvSpPr>
        <p:spPr>
          <a:xfrm>
            <a:off x="4142792" y="2118167"/>
            <a:ext cx="1852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변경된 프로필 사진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1B98430B-E209-44C4-A08F-98D2DF00C07B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 flipV="1">
            <a:off x="5995689" y="1979268"/>
            <a:ext cx="601882" cy="29278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8E801B-75DD-44CF-821B-59E3F498EC5E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6C7D267-DCA4-4706-A850-5537514260FB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C99A0A-3665-434D-8561-6E9787739590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AEF4AE8-6CFE-4538-97D8-AAD7D817F04E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1A832A-6943-4897-A96F-E2F87032C791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820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C14209-BEA2-4DAA-9D6C-341068CCDEF2}"/>
              </a:ext>
            </a:extLst>
          </p:cNvPr>
          <p:cNvSpPr txBox="1"/>
          <p:nvPr/>
        </p:nvSpPr>
        <p:spPr>
          <a:xfrm>
            <a:off x="2941668" y="855889"/>
            <a:ext cx="7002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7D88B3-4FBE-43EF-8A64-DAB84550C2D5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8DEF4-65F7-4010-AE52-F9CDB50169DE}"/>
              </a:ext>
            </a:extLst>
          </p:cNvPr>
          <p:cNvSpPr txBox="1"/>
          <p:nvPr/>
        </p:nvSpPr>
        <p:spPr>
          <a:xfrm>
            <a:off x="6923667" y="3159844"/>
            <a:ext cx="2385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알 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D0A5BC-496E-486D-9FF6-E476E04CBDFA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68033C-192D-4C55-A4B2-3A2CC163CD52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3F2ADB-33F7-4EE2-8177-9E9EA9C004B3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7BB02F-7E90-4B9E-ADF8-6694B57B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05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19</a:t>
            </a:fld>
            <a:endParaRPr lang="ko-KR" altLang="en-US" sz="105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20338-39D3-41CA-BD87-1A4399168B3B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335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609770-8DE7-42E5-9B48-23300C54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김일환 화면">
            <a:hlinkClick r:id="" action="ppaction://media"/>
            <a:extLst>
              <a:ext uri="{FF2B5EF4-FFF2-40B4-BE49-F238E27FC236}">
                <a16:creationId xmlns:a16="http://schemas.microsoft.com/office/drawing/2014/main" id="{DD19B79E-D296-4E88-9934-5CE1007CAC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" y="0"/>
            <a:ext cx="5312780" cy="6858000"/>
          </a:xfrm>
          <a:prstGeom prst="rect">
            <a:avLst/>
          </a:prstGeom>
        </p:spPr>
      </p:pic>
      <p:pic>
        <p:nvPicPr>
          <p:cNvPr id="7" name="채팅 동영상_허지용">
            <a:hlinkClick r:id="" action="ppaction://media"/>
            <a:extLst>
              <a:ext uri="{FF2B5EF4-FFF2-40B4-BE49-F238E27FC236}">
                <a16:creationId xmlns:a16="http://schemas.microsoft.com/office/drawing/2014/main" id="{330FDD1F-BCF1-4790-BCAD-C3412B9E709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52618" y="6350"/>
            <a:ext cx="6439381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8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55264-67DC-4720-8C30-875C71B2C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8932" y="919979"/>
            <a:ext cx="2832664" cy="585366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알 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6BEB75-2892-4C4C-984D-FC846CDB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05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20</a:t>
            </a:fld>
            <a:endParaRPr lang="ko-KR" altLang="en-US" sz="105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" name="MatalkAlert">
            <a:hlinkClick r:id="" action="ppaction://media"/>
            <a:extLst>
              <a:ext uri="{FF2B5EF4-FFF2-40B4-BE49-F238E27FC236}">
                <a16:creationId xmlns:a16="http://schemas.microsoft.com/office/drawing/2014/main" id="{E460A719-9465-4FF5-81A1-CAC477CFE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708645"/>
            <a:ext cx="1740502" cy="174050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94F588-A135-4F3E-96A0-33C31269BB53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7033C24-A262-4CA4-BA87-D16979A6015A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385762F-7751-446B-AC34-92D27902AFB4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C37706F-8999-4906-B033-267376D1A383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C9B91E-9DC8-4CAF-9B8E-FA6A0D46675E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F7DAFD2A-2107-4C97-AD45-8FC9C676B2AC}"/>
              </a:ext>
            </a:extLst>
          </p:cNvPr>
          <p:cNvSpPr txBox="1">
            <a:spLocks/>
          </p:cNvSpPr>
          <p:nvPr/>
        </p:nvSpPr>
        <p:spPr>
          <a:xfrm>
            <a:off x="3011345" y="1475083"/>
            <a:ext cx="7625790" cy="4873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사운드 파일을 이용해서 팝업이 올라올 시 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“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마톡＂이라고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알림을 준다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0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D85BBB-DE81-4193-9E29-8C3E702BA669}"/>
              </a:ext>
            </a:extLst>
          </p:cNvPr>
          <p:cNvCxnSpPr>
            <a:cxnSpLocks/>
          </p:cNvCxnSpPr>
          <p:nvPr/>
        </p:nvCxnSpPr>
        <p:spPr>
          <a:xfrm flipV="1">
            <a:off x="1413953" y="336957"/>
            <a:ext cx="10612572" cy="39347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2F0DB0BF-C522-4AB6-9F38-302425146CBB}"/>
              </a:ext>
            </a:extLst>
          </p:cNvPr>
          <p:cNvSpPr/>
          <p:nvPr/>
        </p:nvSpPr>
        <p:spPr>
          <a:xfrm>
            <a:off x="1285473" y="331596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1B857-8B48-42F1-8263-387EC82F347D}"/>
              </a:ext>
            </a:extLst>
          </p:cNvPr>
          <p:cNvSpPr txBox="1"/>
          <p:nvPr/>
        </p:nvSpPr>
        <p:spPr>
          <a:xfrm>
            <a:off x="0" y="154316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24BB37-D24B-47D9-82F2-3B3661D3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05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21</a:t>
            </a:fld>
            <a:endParaRPr lang="ko-KR" altLang="en-US" sz="105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9246EFF3-E057-41DD-96C2-80341A383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491" y="3052543"/>
            <a:ext cx="4752373" cy="1137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6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감사합니다</a:t>
            </a:r>
            <a:r>
              <a:rPr lang="en-US" altLang="ko-KR" sz="60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6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40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C14209-BEA2-4DAA-9D6C-341068CCDEF2}"/>
              </a:ext>
            </a:extLst>
          </p:cNvPr>
          <p:cNvSpPr txBox="1"/>
          <p:nvPr/>
        </p:nvSpPr>
        <p:spPr>
          <a:xfrm>
            <a:off x="2941668" y="855889"/>
            <a:ext cx="7002431" cy="333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001</a:t>
            </a:r>
          </a:p>
          <a:p>
            <a:r>
              <a:rPr lang="en-US" altLang="ko-KR" sz="3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sz="3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-  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주제를 고른 계기</a:t>
            </a:r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002</a:t>
            </a:r>
          </a:p>
          <a:p>
            <a:r>
              <a:rPr lang="en-US" altLang="ko-KR" sz="3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기능</a:t>
            </a:r>
            <a:endParaRPr lang="en-US" altLang="ko-KR" sz="3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-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알림 설정</a:t>
            </a:r>
            <a:endParaRPr lang="ko-KR" altLang="en-US" sz="3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7D88B3-4FBE-43EF-8A64-DAB84550C2D5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8DEF4-65F7-4010-AE52-F9CDB50169DE}"/>
              </a:ext>
            </a:extLst>
          </p:cNvPr>
          <p:cNvSpPr txBox="1"/>
          <p:nvPr/>
        </p:nvSpPr>
        <p:spPr>
          <a:xfrm>
            <a:off x="270588" y="1268963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목  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D0A5BC-496E-486D-9FF6-E476E04CBDFA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68033C-192D-4C55-A4B2-3A2CC163CD52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3F2ADB-33F7-4EE2-8177-9E9EA9C004B3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7BB02F-7E90-4B9E-ADF8-6694B57B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92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C14209-BEA2-4DAA-9D6C-341068CCDEF2}"/>
              </a:ext>
            </a:extLst>
          </p:cNvPr>
          <p:cNvSpPr txBox="1"/>
          <p:nvPr/>
        </p:nvSpPr>
        <p:spPr>
          <a:xfrm>
            <a:off x="5835339" y="2626815"/>
            <a:ext cx="4092431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latin typeface="HY중고딕" panose="02030600000101010101" pitchFamily="18" charset="-127"/>
              <a:ea typeface="HY중고딕" panose="02030600000101010101" pitchFamily="18" charset="-127"/>
              <a:cs typeface="Malgun Gothic Semilight" panose="020B0502040204020203" pitchFamily="50" charset="-127"/>
            </a:endParaRPr>
          </a:p>
          <a:p>
            <a:r>
              <a:rPr lang="en-US" altLang="ko-KR" sz="3200" dirty="0" err="1">
                <a:latin typeface="HY중고딕" panose="02030600000101010101" pitchFamily="18" charset="-127"/>
                <a:ea typeface="HY중고딕" panose="02030600000101010101" pitchFamily="18" charset="-127"/>
                <a:cs typeface="Malgun Gothic Semilight" panose="020B0502040204020203" pitchFamily="50" charset="-127"/>
              </a:rPr>
              <a:t>MakaoTalk</a:t>
            </a:r>
            <a:r>
              <a:rPr lang="en-US" altLang="ko-KR" sz="3200" dirty="0">
                <a:latin typeface="HY중고딕" panose="02030600000101010101" pitchFamily="18" charset="-127"/>
                <a:ea typeface="HY중고딕" panose="02030600000101010101" pitchFamily="18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3200" dirty="0">
                <a:latin typeface="HY중고딕" panose="02030600000101010101" pitchFamily="18" charset="-127"/>
                <a:ea typeface="HY중고딕" panose="02030600000101010101" pitchFamily="18" charset="-127"/>
                <a:cs typeface="Malgun Gothic Semilight" panose="020B0502040204020203" pitchFamily="50" charset="-127"/>
              </a:rPr>
              <a:t>소개</a:t>
            </a:r>
            <a:endParaRPr lang="en-US" altLang="ko-KR" sz="3200" dirty="0">
              <a:latin typeface="HY중고딕" panose="02030600000101010101" pitchFamily="18" charset="-127"/>
              <a:ea typeface="HY중고딕" panose="02030600000101010101" pitchFamily="18" charset="-127"/>
              <a:cs typeface="Malgun Gothic Semilight" panose="020B0502040204020203" pitchFamily="50" charset="-127"/>
            </a:endParaRPr>
          </a:p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  <a:cs typeface="Malgun Gothic Semilight" panose="020B0502040204020203" pitchFamily="50" charset="-127"/>
            </a:endParaRPr>
          </a:p>
          <a:p>
            <a:endParaRPr lang="ko-KR" altLang="en-US" sz="3200" dirty="0">
              <a:latin typeface="HY중고딕" panose="02030600000101010101" pitchFamily="18" charset="-127"/>
              <a:ea typeface="HY중고딕" panose="02030600000101010101" pitchFamily="18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7D88B3-4FBE-43EF-8A64-DAB84550C2D5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D0A5BC-496E-486D-9FF6-E476E04CBDFA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68033C-192D-4C55-A4B2-3A2CC163CD52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3F2ADB-33F7-4EE2-8177-9E9EA9C004B3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7BB02F-7E90-4B9E-ADF8-6694B57B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DB642-15B7-42F8-8317-61A82E037090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4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3535A-F6BD-411A-8FB8-240000E00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4302" y="2986529"/>
            <a:ext cx="4849792" cy="578478"/>
          </a:xfrm>
        </p:spPr>
        <p:txBody>
          <a:bodyPr>
            <a:noAutofit/>
          </a:bodyPr>
          <a:lstStyle/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* </a:t>
            </a:r>
            <a:r>
              <a:rPr lang="en-US" altLang="ko-KR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으로 선정한 이유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  <a:endParaRPr lang="ko-KR" altLang="en-US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0830A-8B1F-46BA-9826-6E20F334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69" y="6356352"/>
            <a:ext cx="2743200" cy="365125"/>
          </a:xfrm>
        </p:spPr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fld>
            <a:endParaRPr lang="ko-KR" altLang="en-US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0E765F7-769E-407C-8129-16A6869603FD}"/>
              </a:ext>
            </a:extLst>
          </p:cNvPr>
          <p:cNvSpPr txBox="1">
            <a:spLocks/>
          </p:cNvSpPr>
          <p:nvPr/>
        </p:nvSpPr>
        <p:spPr>
          <a:xfrm>
            <a:off x="3147700" y="3694509"/>
            <a:ext cx="9167763" cy="15603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조원 모두 </a:t>
            </a:r>
            <a:r>
              <a:rPr lang="ko-KR" altLang="en-US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오픈소스개발프로젝트를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시작하면서 네트워크에 관심이 있었고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네트워크를 기반한 채팅 프로그램을 개발하기로 결정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DEBA95A-140C-429E-BCE8-8D38AE7EF38C}"/>
              </a:ext>
            </a:extLst>
          </p:cNvPr>
          <p:cNvSpPr txBox="1">
            <a:spLocks/>
          </p:cNvSpPr>
          <p:nvPr/>
        </p:nvSpPr>
        <p:spPr>
          <a:xfrm>
            <a:off x="2548358" y="719813"/>
            <a:ext cx="3308430" cy="5784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* </a:t>
            </a:r>
            <a:r>
              <a:rPr lang="en-US" altLang="ko-KR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이란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?</a:t>
            </a:r>
            <a:endParaRPr lang="ko-KR" altLang="en-US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F095FE-2910-45D5-A911-47478038709F}"/>
              </a:ext>
            </a:extLst>
          </p:cNvPr>
          <p:cNvSpPr txBox="1">
            <a:spLocks/>
          </p:cNvSpPr>
          <p:nvPr/>
        </p:nvSpPr>
        <p:spPr>
          <a:xfrm>
            <a:off x="3091756" y="1543536"/>
            <a:ext cx="8378754" cy="725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우리가 </a:t>
            </a:r>
            <a:r>
              <a:rPr lang="ko-KR" altLang="en-US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자주쓰는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카카오톡을 기반하여 만든 채팅프로그램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E0D6AD-3D2F-4B6D-A11E-8A2EFFED99F2}"/>
              </a:ext>
            </a:extLst>
          </p:cNvPr>
          <p:cNvSpPr/>
          <p:nvPr/>
        </p:nvSpPr>
        <p:spPr>
          <a:xfrm>
            <a:off x="-74645" y="-69450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81A0E30-A535-4284-928C-BA5CD7BED7BF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B754AC9-B86D-45C4-B374-D28057AAFEBB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6418EDD-888E-47C5-84ED-2A3DC8D018A2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5DE8D0-2F5B-4111-B04D-022B70B9ACF1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85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C14209-BEA2-4DAA-9D6C-341068CCDEF2}"/>
              </a:ext>
            </a:extLst>
          </p:cNvPr>
          <p:cNvSpPr txBox="1"/>
          <p:nvPr/>
        </p:nvSpPr>
        <p:spPr>
          <a:xfrm>
            <a:off x="4446377" y="2800436"/>
            <a:ext cx="7002431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32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기능</a:t>
            </a:r>
            <a:endParaRPr lang="en-US" altLang="ko-KR" sz="3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-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,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알림 설정</a:t>
            </a:r>
            <a:endParaRPr lang="ko-KR" altLang="en-US" sz="3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7D88B3-4FBE-43EF-8A64-DAB84550C2D5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D0A5BC-496E-486D-9FF6-E476E04CBDFA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68033C-192D-4C55-A4B2-3A2CC163CD52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3F2ADB-33F7-4EE2-8177-9E9EA9C004B3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7BB02F-7E90-4B9E-ADF8-6694B57B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6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18683-30C4-4F01-9C80-87D9C5810EF5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04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3535A-F6BD-411A-8FB8-240000E00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143" y="689624"/>
            <a:ext cx="4849793" cy="338554"/>
          </a:xfrm>
        </p:spPr>
        <p:txBody>
          <a:bodyPr>
            <a:noAutofit/>
          </a:bodyPr>
          <a:lstStyle/>
          <a:p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*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프로그램을 만들면서 사용한 기법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F0830A-8B1F-46BA-9826-6E20F334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69" y="6356352"/>
            <a:ext cx="2743200" cy="365125"/>
          </a:xfrm>
        </p:spPr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7</a:t>
            </a:fld>
            <a:endParaRPr lang="ko-KR" altLang="en-US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BA46A-E2EA-4661-9D7F-1AAF44F2A1F3}"/>
              </a:ext>
            </a:extLst>
          </p:cNvPr>
          <p:cNvSpPr txBox="1"/>
          <p:nvPr/>
        </p:nvSpPr>
        <p:spPr>
          <a:xfrm>
            <a:off x="3260515" y="1165142"/>
            <a:ext cx="85768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TCP/IP :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친구 추가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FILE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I/O :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대화내용 저장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알람음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MySQL :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JavaFx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: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전반적인 디자인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Thread(Multi Thread) :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여러 클라이언트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서버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BEFE5D3-FE88-4A5F-882F-66475CD40827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0109227-8BD2-4679-B285-74D5947AF45C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E56773-3E5D-4167-90E1-2546FE8F3BB8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8D0C2E-875A-411A-AAB1-43479AF22735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56E8B5-5AB6-4ED2-806C-18C379B3F9BE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C9FB3B3-83E1-4BC7-9DB3-E62CE0BD9912}"/>
              </a:ext>
            </a:extLst>
          </p:cNvPr>
          <p:cNvSpPr txBox="1">
            <a:spLocks/>
          </p:cNvSpPr>
          <p:nvPr/>
        </p:nvSpPr>
        <p:spPr>
          <a:xfrm>
            <a:off x="2699142" y="4959891"/>
            <a:ext cx="5381168" cy="12084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*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팀원 역할 분담</a:t>
            </a:r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l"/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장문기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네트워크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tcp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en-US" altLang="ko-KR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ip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및 서버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algn="l"/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허지용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DB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및 데이터처리</a:t>
            </a:r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l"/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    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김일환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전체적인 </a:t>
            </a:r>
            <a:r>
              <a:rPr lang="en-US" altLang="ko-KR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GUI </a:t>
            </a:r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및 </a:t>
            </a:r>
            <a:r>
              <a:rPr lang="ko-KR" altLang="en-US" sz="20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파일입출력</a:t>
            </a:r>
            <a:endParaRPr lang="en-US" altLang="ko-KR" sz="2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10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CC14209-BEA2-4DAA-9D6C-341068CCDEF2}"/>
              </a:ext>
            </a:extLst>
          </p:cNvPr>
          <p:cNvSpPr txBox="1"/>
          <p:nvPr/>
        </p:nvSpPr>
        <p:spPr>
          <a:xfrm>
            <a:off x="5661719" y="3101378"/>
            <a:ext cx="3412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32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7D88B3-4FBE-43EF-8A64-DAB84550C2D5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5D0A5BC-496E-486D-9FF6-E476E04CBDFA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68033C-192D-4C55-A4B2-3A2CC163CD52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3F2ADB-33F7-4EE2-8177-9E9EA9C004B3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7BB02F-7E90-4B9E-ADF8-6694B57B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8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784AE-FC6E-4830-A2C8-0F04BA10226A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771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63DA52-8D04-4925-ACE9-EA8D0B48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92F7-2797-4D87-B63D-232167281B26}" type="slidenum">
              <a:rPr lang="ko-KR" altLang="en-US" sz="11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9</a:t>
            </a:fld>
            <a:endParaRPr lang="ko-KR" altLang="en-US" sz="11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EDC5C6E-DAC7-4CC9-BCBA-FCB3BAD2AB1F}"/>
              </a:ext>
            </a:extLst>
          </p:cNvPr>
          <p:cNvSpPr txBox="1">
            <a:spLocks/>
          </p:cNvSpPr>
          <p:nvPr/>
        </p:nvSpPr>
        <p:spPr>
          <a:xfrm>
            <a:off x="3093573" y="730250"/>
            <a:ext cx="2689160" cy="501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로그인 초기 화면</a:t>
            </a:r>
          </a:p>
        </p:txBody>
      </p:sp>
      <p:pic>
        <p:nvPicPr>
          <p:cNvPr id="11" name="그림 10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CBA37A7E-5677-4E00-AE1F-716177845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81" y="1279043"/>
            <a:ext cx="3290323" cy="51162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256A21-9C51-454F-BC99-65E0227FDBF3}"/>
              </a:ext>
            </a:extLst>
          </p:cNvPr>
          <p:cNvSpPr/>
          <p:nvPr/>
        </p:nvSpPr>
        <p:spPr>
          <a:xfrm>
            <a:off x="6099740" y="1287624"/>
            <a:ext cx="289249" cy="298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80E7FB-C9F5-4FF0-836C-F71344783EA3}"/>
              </a:ext>
            </a:extLst>
          </p:cNvPr>
          <p:cNvSpPr/>
          <p:nvPr/>
        </p:nvSpPr>
        <p:spPr>
          <a:xfrm>
            <a:off x="7014139" y="5607698"/>
            <a:ext cx="755780" cy="26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17EF97-3549-4F07-8987-0E9A7572D11B}"/>
              </a:ext>
            </a:extLst>
          </p:cNvPr>
          <p:cNvSpPr/>
          <p:nvPr/>
        </p:nvSpPr>
        <p:spPr>
          <a:xfrm>
            <a:off x="8024955" y="5610808"/>
            <a:ext cx="603380" cy="258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A995146-5980-4B73-AD6F-DFAFA6F1D314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4653494" y="1436914"/>
            <a:ext cx="1446246" cy="139959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E80AF9-8C58-49DD-BFA1-DFA841C2D312}"/>
              </a:ext>
            </a:extLst>
          </p:cNvPr>
          <p:cNvSpPr txBox="1"/>
          <p:nvPr/>
        </p:nvSpPr>
        <p:spPr>
          <a:xfrm>
            <a:off x="3319218" y="2677885"/>
            <a:ext cx="140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파일 그림 변경</a:t>
            </a: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1DFCEC38-3218-4345-92CD-EB1C08208BAB}"/>
              </a:ext>
            </a:extLst>
          </p:cNvPr>
          <p:cNvCxnSpPr>
            <a:cxnSpLocks/>
          </p:cNvCxnSpPr>
          <p:nvPr/>
        </p:nvCxnSpPr>
        <p:spPr>
          <a:xfrm rot="10800000">
            <a:off x="4787936" y="5407742"/>
            <a:ext cx="2207547" cy="32125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474D8B-5369-44DA-AB5D-21163411C8A1}"/>
              </a:ext>
            </a:extLst>
          </p:cNvPr>
          <p:cNvSpPr txBox="1"/>
          <p:nvPr/>
        </p:nvSpPr>
        <p:spPr>
          <a:xfrm>
            <a:off x="3234438" y="5249021"/>
            <a:ext cx="1636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회원가입을 통한 멤버 추가</a:t>
            </a:r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436F2442-DDF1-4F2A-81BF-4F34CDF7FB9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628335" y="5196350"/>
            <a:ext cx="1660751" cy="543532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669B8C-FAE0-4005-8CB9-B1BB706CE0E3}"/>
              </a:ext>
            </a:extLst>
          </p:cNvPr>
          <p:cNvSpPr txBox="1"/>
          <p:nvPr/>
        </p:nvSpPr>
        <p:spPr>
          <a:xfrm>
            <a:off x="10397237" y="4899975"/>
            <a:ext cx="1660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회원가입 후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ID PW </a:t>
            </a:r>
            <a:r>
              <a:rPr lang="ko-KR" altLang="en-US" sz="1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입력후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로그인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914CE3-F251-4C69-A469-F2F38CCE3337}"/>
              </a:ext>
            </a:extLst>
          </p:cNvPr>
          <p:cNvSpPr/>
          <p:nvPr/>
        </p:nvSpPr>
        <p:spPr>
          <a:xfrm>
            <a:off x="-74645" y="-74645"/>
            <a:ext cx="2519265" cy="6997959"/>
          </a:xfrm>
          <a:prstGeom prst="rect">
            <a:avLst/>
          </a:prstGeom>
          <a:solidFill>
            <a:srgbClr val="1E603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3D9C232-7B34-406A-9728-2BE807B3CFB8}"/>
              </a:ext>
            </a:extLst>
          </p:cNvPr>
          <p:cNvCxnSpPr>
            <a:cxnSpLocks/>
          </p:cNvCxnSpPr>
          <p:nvPr/>
        </p:nvCxnSpPr>
        <p:spPr>
          <a:xfrm flipV="1">
            <a:off x="3849244" y="224923"/>
            <a:ext cx="8114156" cy="30085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B5EB0D-688D-4459-87EA-97E2122EC4FB}"/>
              </a:ext>
            </a:extLst>
          </p:cNvPr>
          <p:cNvSpPr txBox="1"/>
          <p:nvPr/>
        </p:nvSpPr>
        <p:spPr>
          <a:xfrm>
            <a:off x="2472613" y="70340"/>
            <a:ext cx="1343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15A67BA-ED96-4E93-B505-7185EBC52C88}"/>
              </a:ext>
            </a:extLst>
          </p:cNvPr>
          <p:cNvSpPr/>
          <p:nvPr/>
        </p:nvSpPr>
        <p:spPr>
          <a:xfrm>
            <a:off x="3758086" y="200968"/>
            <a:ext cx="90435" cy="904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7A91F0-911E-4039-8564-9FFCD149F3F4}"/>
              </a:ext>
            </a:extLst>
          </p:cNvPr>
          <p:cNvSpPr txBox="1"/>
          <p:nvPr/>
        </p:nvSpPr>
        <p:spPr>
          <a:xfrm>
            <a:off x="58817" y="919979"/>
            <a:ext cx="238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선정이유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MakaoTalk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사용한 기법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</a:t>
            </a:r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</a:t>
            </a:r>
            <a:endParaRPr lang="en-US" altLang="ko-KR" dirty="0">
              <a:solidFill>
                <a:schemeClr val="accent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대화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프로필 변경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-</a:t>
            </a:r>
            <a:r>
              <a:rPr lang="ko-KR" altLang="en-US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알림</a:t>
            </a:r>
            <a:endParaRPr lang="en-US" altLang="ko-KR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80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3234</TotalTime>
  <Words>846</Words>
  <Application>Microsoft Office PowerPoint</Application>
  <PresentationFormat>와이드스크린</PresentationFormat>
  <Paragraphs>254</Paragraphs>
  <Slides>21</Slides>
  <Notes>7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HY중고딕</vt:lpstr>
      <vt:lpstr>맑은 고딕</vt:lpstr>
      <vt:lpstr>Arial</vt:lpstr>
      <vt:lpstr>Office 테마</vt:lpstr>
      <vt:lpstr>M a k a o T a l k (채팅프로그램)</vt:lpstr>
      <vt:lpstr>PowerPoint 프레젠테이션</vt:lpstr>
      <vt:lpstr>PowerPoint 프레젠테이션</vt:lpstr>
      <vt:lpstr>PowerPoint 프레젠테이션</vt:lpstr>
      <vt:lpstr>* MakaoTalk 으로 선정한 이유?</vt:lpstr>
      <vt:lpstr>PowerPoint 프레젠테이션</vt:lpstr>
      <vt:lpstr>* 프로그램을 만들면서 사용한 기법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문기 장</dc:creator>
  <cp:lastModifiedBy>문기 장</cp:lastModifiedBy>
  <cp:revision>60</cp:revision>
  <dcterms:created xsi:type="dcterms:W3CDTF">2018-12-11T15:44:19Z</dcterms:created>
  <dcterms:modified xsi:type="dcterms:W3CDTF">2018-12-14T04:46:15Z</dcterms:modified>
</cp:coreProperties>
</file>